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86" r:id="rId4"/>
    <p:sldId id="272" r:id="rId5"/>
    <p:sldId id="257" r:id="rId6"/>
    <p:sldId id="274" r:id="rId7"/>
    <p:sldId id="271" r:id="rId8"/>
    <p:sldId id="273" r:id="rId9"/>
    <p:sldId id="275" r:id="rId10"/>
    <p:sldId id="276" r:id="rId11"/>
    <p:sldId id="277" r:id="rId12"/>
    <p:sldId id="278" r:id="rId13"/>
    <p:sldId id="280" r:id="rId14"/>
    <p:sldId id="279" r:id="rId15"/>
    <p:sldId id="281" r:id="rId16"/>
    <p:sldId id="282" r:id="rId17"/>
    <p:sldId id="283" r:id="rId18"/>
    <p:sldId id="284" r:id="rId19"/>
    <p:sldId id="285" r:id="rId20"/>
    <p:sldId id="264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878A5-AA8C-9B43-9150-4DFECD24A0E4}" v="77" dt="2023-04-12T09:54:0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88449"/>
  </p:normalViewPr>
  <p:slideViewPr>
    <p:cSldViewPr snapToGrid="0">
      <p:cViewPr varScale="1">
        <p:scale>
          <a:sx n="141" d="100"/>
          <a:sy n="141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3D6878A5-AA8C-9B43-9150-4DFECD24A0E4}"/>
    <pc:docChg chg="undo custSel addSld delSld modSld sldOrd">
      <pc:chgData name="Aniket Chhabra" userId="598e0514-bef3-4e71-b6aa-f2edd6441cff" providerId="ADAL" clId="{3D6878A5-AA8C-9B43-9150-4DFECD24A0E4}" dt="2023-04-12T09:58:48.387" v="1026" actId="20578"/>
      <pc:docMkLst>
        <pc:docMk/>
      </pc:docMkLst>
      <pc:sldChg chg="modSp mod">
        <pc:chgData name="Aniket Chhabra" userId="598e0514-bef3-4e71-b6aa-f2edd6441cff" providerId="ADAL" clId="{3D6878A5-AA8C-9B43-9150-4DFECD24A0E4}" dt="2023-04-12T09:51:15.694" v="942" actId="20577"/>
        <pc:sldMkLst>
          <pc:docMk/>
          <pc:sldMk cId="2150410469" sldId="256"/>
        </pc:sldMkLst>
        <pc:spChg chg="mod">
          <ac:chgData name="Aniket Chhabra" userId="598e0514-bef3-4e71-b6aa-f2edd6441cff" providerId="ADAL" clId="{3D6878A5-AA8C-9B43-9150-4DFECD24A0E4}" dt="2023-04-12T09:51:15.694" v="942" actId="20577"/>
          <ac:spMkLst>
            <pc:docMk/>
            <pc:sldMk cId="2150410469" sldId="256"/>
            <ac:spMk id="2" creationId="{E2731699-0112-A7EE-E7FF-030447192261}"/>
          </ac:spMkLst>
        </pc:spChg>
      </pc:sldChg>
      <pc:sldChg chg="addSp delSp modSp mod setBg">
        <pc:chgData name="Aniket Chhabra" userId="598e0514-bef3-4e71-b6aa-f2edd6441cff" providerId="ADAL" clId="{3D6878A5-AA8C-9B43-9150-4DFECD24A0E4}" dt="2023-04-12T09:55:16.025" v="1025" actId="1076"/>
        <pc:sldMkLst>
          <pc:docMk/>
          <pc:sldMk cId="1915493055" sldId="257"/>
        </pc:sldMkLst>
        <pc:spChg chg="add del mod">
          <ac:chgData name="Aniket Chhabra" userId="598e0514-bef3-4e71-b6aa-f2edd6441cff" providerId="ADAL" clId="{3D6878A5-AA8C-9B43-9150-4DFECD24A0E4}" dt="2023-04-12T08:49:41.350" v="9" actId="478"/>
          <ac:spMkLst>
            <pc:docMk/>
            <pc:sldMk cId="1915493055" sldId="257"/>
            <ac:spMk id="2" creationId="{08D23AA8-3CC3-6037-2181-74A2EC7AE2CE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5" creationId="{BCFA5934-0EAF-8238-C5CE-88A1F3089421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6" creationId="{6D0722D0-DB13-769E-5882-B94D365DB7AC}"/>
          </ac:spMkLst>
        </pc:spChg>
        <pc:spChg chg="add del">
          <ac:chgData name="Aniket Chhabra" userId="598e0514-bef3-4e71-b6aa-f2edd6441cff" providerId="ADAL" clId="{3D6878A5-AA8C-9B43-9150-4DFECD24A0E4}" dt="2023-04-12T08:49:38.998" v="8" actId="26606"/>
          <ac:spMkLst>
            <pc:docMk/>
            <pc:sldMk cId="1915493055" sldId="257"/>
            <ac:spMk id="7" creationId="{A4AC5506-6312-4701-8D3C-40187889A947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9" creationId="{6B81B425-CDCB-CFC8-AD3B-81D6A6AB12F6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10" creationId="{CAECC3B3-584B-C7E3-9069-8F6BE97073E9}"/>
          </ac:spMkLst>
        </pc:spChg>
        <pc:spChg chg="add del mod">
          <ac:chgData name="Aniket Chhabra" userId="598e0514-bef3-4e71-b6aa-f2edd6441cff" providerId="ADAL" clId="{3D6878A5-AA8C-9B43-9150-4DFECD24A0E4}" dt="2023-04-12T08:49:37.248" v="6" actId="478"/>
          <ac:spMkLst>
            <pc:docMk/>
            <pc:sldMk cId="1915493055" sldId="257"/>
            <ac:spMk id="11" creationId="{552F0A94-B689-F8F4-9CE1-FE9F89F49549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13" creationId="{29B39258-6AD1-9BF3-14C1-32CBCE850974}"/>
          </ac:spMkLst>
        </pc:spChg>
        <pc:spChg chg="add del">
          <ac:chgData name="Aniket Chhabra" userId="598e0514-bef3-4e71-b6aa-f2edd6441cff" providerId="ADAL" clId="{3D6878A5-AA8C-9B43-9150-4DFECD24A0E4}" dt="2023-04-12T08:49:49.726" v="12" actId="26606"/>
          <ac:spMkLst>
            <pc:docMk/>
            <pc:sldMk cId="1915493055" sldId="257"/>
            <ac:spMk id="14" creationId="{A7009A0A-BEF5-4EAC-AF15-E4F9F002E239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15" creationId="{BBDB0B83-038C-73CA-9C78-96A89DD22C7B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16" creationId="{386B9120-F402-9487-123C-95EEF09BA93C}"/>
          </ac:spMkLst>
        </pc:spChg>
        <pc:spChg chg="add del mod">
          <ac:chgData name="Aniket Chhabra" userId="598e0514-bef3-4e71-b6aa-f2edd6441cff" providerId="ADAL" clId="{3D6878A5-AA8C-9B43-9150-4DFECD24A0E4}" dt="2023-04-12T08:49:43.079" v="10" actId="478"/>
          <ac:spMkLst>
            <pc:docMk/>
            <pc:sldMk cId="1915493055" sldId="257"/>
            <ac:spMk id="17" creationId="{E39B31ED-002A-EC1C-6E15-820C90C23EE8}"/>
          </ac:spMkLst>
        </pc:spChg>
        <pc:spChg chg="add del">
          <ac:chgData name="Aniket Chhabra" userId="598e0514-bef3-4e71-b6aa-f2edd6441cff" providerId="ADAL" clId="{3D6878A5-AA8C-9B43-9150-4DFECD24A0E4}" dt="2023-04-12T08:49:49.726" v="12" actId="26606"/>
          <ac:spMkLst>
            <pc:docMk/>
            <pc:sldMk cId="1915493055" sldId="257"/>
            <ac:spMk id="19" creationId="{A8384FB5-9ADC-4DDC-881B-597D56F5B15D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21" creationId="{C4D23242-BB63-D2B8-F1FA-195AD0F2A6CD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22" creationId="{F058D949-8DE1-6138-8C18-10F463C389E0}"/>
          </ac:spMkLst>
        </pc:spChg>
        <pc:spChg chg="add del">
          <ac:chgData name="Aniket Chhabra" userId="598e0514-bef3-4e71-b6aa-f2edd6441cff" providerId="ADAL" clId="{3D6878A5-AA8C-9B43-9150-4DFECD24A0E4}" dt="2023-04-12T08:49:49.726" v="12" actId="26606"/>
          <ac:spMkLst>
            <pc:docMk/>
            <pc:sldMk cId="1915493055" sldId="257"/>
            <ac:spMk id="23" creationId="{1199E1B1-A8C0-4FE8-A5A8-1CB41D69F857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25" creationId="{92653826-FD74-452F-9644-716EEB2D03B9}"/>
          </ac:spMkLst>
        </pc:spChg>
        <pc:spChg chg="add del">
          <ac:chgData name="Aniket Chhabra" userId="598e0514-bef3-4e71-b6aa-f2edd6441cff" providerId="ADAL" clId="{3D6878A5-AA8C-9B43-9150-4DFECD24A0E4}" dt="2023-04-12T08:49:49.726" v="12" actId="26606"/>
          <ac:spMkLst>
            <pc:docMk/>
            <pc:sldMk cId="1915493055" sldId="257"/>
            <ac:spMk id="26" creationId="{84A8DE83-DE75-4B41-9DB4-A7EC0B0DEC0B}"/>
          </ac:spMkLst>
        </pc:spChg>
        <pc:spChg chg="add del">
          <ac:chgData name="Aniket Chhabra" userId="598e0514-bef3-4e71-b6aa-f2edd6441cff" providerId="ADAL" clId="{3D6878A5-AA8C-9B43-9150-4DFECD24A0E4}" dt="2023-04-12T08:49:52.893" v="14" actId="26606"/>
          <ac:spMkLst>
            <pc:docMk/>
            <pc:sldMk cId="1915493055" sldId="257"/>
            <ac:spMk id="28" creationId="{53F29798-D584-4792-9B62-3F5F5C36D619}"/>
          </ac:spMkLst>
        </pc:spChg>
        <pc:spChg chg="add del">
          <ac:chgData name="Aniket Chhabra" userId="598e0514-bef3-4e71-b6aa-f2edd6441cff" providerId="ADAL" clId="{3D6878A5-AA8C-9B43-9150-4DFECD24A0E4}" dt="2023-04-12T08:49:55.080" v="16" actId="26606"/>
          <ac:spMkLst>
            <pc:docMk/>
            <pc:sldMk cId="1915493055" sldId="257"/>
            <ac:spMk id="30" creationId="{A4AC5506-6312-4701-8D3C-40187889A947}"/>
          </ac:spMkLst>
        </pc:spChg>
        <pc:spChg chg="add del">
          <ac:chgData name="Aniket Chhabra" userId="598e0514-bef3-4e71-b6aa-f2edd6441cff" providerId="ADAL" clId="{3D6878A5-AA8C-9B43-9150-4DFECD24A0E4}" dt="2023-04-12T08:49:56.937" v="18" actId="26606"/>
          <ac:spMkLst>
            <pc:docMk/>
            <pc:sldMk cId="1915493055" sldId="257"/>
            <ac:spMk id="32" creationId="{BE13943F-CFF4-4097-BBA8-20BDDF6E4A08}"/>
          </ac:spMkLst>
        </pc:spChg>
        <pc:spChg chg="add mod">
          <ac:chgData name="Aniket Chhabra" userId="598e0514-bef3-4e71-b6aa-f2edd6441cff" providerId="ADAL" clId="{3D6878A5-AA8C-9B43-9150-4DFECD24A0E4}" dt="2023-04-12T09:55:16.025" v="1025" actId="1076"/>
          <ac:spMkLst>
            <pc:docMk/>
            <pc:sldMk cId="1915493055" sldId="257"/>
            <ac:spMk id="33" creationId="{54021382-5408-2721-1967-B818208DE0E8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42" creationId="{E2B22689-0B5C-71A7-6760-0AC10EAA60E3}"/>
          </ac:spMkLst>
        </pc:spChg>
        <pc:spChg chg="del">
          <ac:chgData name="Aniket Chhabra" userId="598e0514-bef3-4e71-b6aa-f2edd6441cff" providerId="ADAL" clId="{3D6878A5-AA8C-9B43-9150-4DFECD24A0E4}" dt="2023-04-12T08:43:01.955" v="0" actId="478"/>
          <ac:spMkLst>
            <pc:docMk/>
            <pc:sldMk cId="1915493055" sldId="257"/>
            <ac:spMk id="43" creationId="{5CDF6E98-3811-D0A3-C383-0FC15963D911}"/>
          </ac:spMkLst>
        </pc:spChg>
        <pc:picChg chg="add del mod">
          <ac:chgData name="Aniket Chhabra" userId="598e0514-bef3-4e71-b6aa-f2edd6441cff" providerId="ADAL" clId="{3D6878A5-AA8C-9B43-9150-4DFECD24A0E4}" dt="2023-04-12T08:52:40.971" v="134" actId="478"/>
          <ac:picMkLst>
            <pc:docMk/>
            <pc:sldMk cId="1915493055" sldId="257"/>
            <ac:picMk id="3" creationId="{38462BBD-7F9B-7601-30CD-870698F68F27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8" creationId="{E51496A4-EF36-3507-27BC-19F60C4C7B77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12" creationId="{6D52F00A-E86A-A3C9-0427-D13261AF7906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18" creationId="{23518079-16BF-383E-6399-A25390D267DB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20" creationId="{8836BA48-56C6-8770-8451-C5FAAB4E4F37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24" creationId="{682CB0FD-2596-F051-C6F3-7B7C22B5CB49}"/>
          </ac:picMkLst>
        </pc:picChg>
        <pc:picChg chg="add mod">
          <ac:chgData name="Aniket Chhabra" userId="598e0514-bef3-4e71-b6aa-f2edd6441cff" providerId="ADAL" clId="{3D6878A5-AA8C-9B43-9150-4DFECD24A0E4}" dt="2023-04-12T08:53:16.941" v="138" actId="1076"/>
          <ac:picMkLst>
            <pc:docMk/>
            <pc:sldMk cId="1915493055" sldId="257"/>
            <ac:picMk id="27" creationId="{30E56880-1CA6-2074-64D2-F480E29A4FFF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31" creationId="{926F13AE-25B7-48E5-AA2B-B8B277482082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37" creationId="{6801AABE-99C8-4876-4FBF-1C39287E4EAF}"/>
          </ac:picMkLst>
        </pc:picChg>
        <pc:picChg chg="del">
          <ac:chgData name="Aniket Chhabra" userId="598e0514-bef3-4e71-b6aa-f2edd6441cff" providerId="ADAL" clId="{3D6878A5-AA8C-9B43-9150-4DFECD24A0E4}" dt="2023-04-12T08:43:01.955" v="0" actId="478"/>
          <ac:picMkLst>
            <pc:docMk/>
            <pc:sldMk cId="1915493055" sldId="257"/>
            <ac:picMk id="39" creationId="{8AC32E39-BECC-B118-C5BF-A1C3D5E55E29}"/>
          </ac:picMkLst>
        </pc:picChg>
        <pc:cxnChg chg="del">
          <ac:chgData name="Aniket Chhabra" userId="598e0514-bef3-4e71-b6aa-f2edd6441cff" providerId="ADAL" clId="{3D6878A5-AA8C-9B43-9150-4DFECD24A0E4}" dt="2023-04-12T08:43:01.955" v="0" actId="478"/>
          <ac:cxnSpMkLst>
            <pc:docMk/>
            <pc:sldMk cId="1915493055" sldId="257"/>
            <ac:cxnSpMk id="29" creationId="{59229C96-27FA-3BB4-B85C-65AA654540BB}"/>
          </ac:cxnSpMkLst>
        </pc:cxnChg>
        <pc:cxnChg chg="del">
          <ac:chgData name="Aniket Chhabra" userId="598e0514-bef3-4e71-b6aa-f2edd6441cff" providerId="ADAL" clId="{3D6878A5-AA8C-9B43-9150-4DFECD24A0E4}" dt="2023-04-12T08:43:01.955" v="0" actId="478"/>
          <ac:cxnSpMkLst>
            <pc:docMk/>
            <pc:sldMk cId="1915493055" sldId="257"/>
            <ac:cxnSpMk id="35" creationId="{FB3ECFEB-7D8C-1CAC-972F-09E717CEF822}"/>
          </ac:cxnSpMkLst>
        </pc:cxnChg>
        <pc:cxnChg chg="del">
          <ac:chgData name="Aniket Chhabra" userId="598e0514-bef3-4e71-b6aa-f2edd6441cff" providerId="ADAL" clId="{3D6878A5-AA8C-9B43-9150-4DFECD24A0E4}" dt="2023-04-12T08:43:01.955" v="0" actId="478"/>
          <ac:cxnSpMkLst>
            <pc:docMk/>
            <pc:sldMk cId="1915493055" sldId="257"/>
            <ac:cxnSpMk id="38" creationId="{69116694-4685-C4F7-B5FA-62EB5693852F}"/>
          </ac:cxnSpMkLst>
        </pc:cxnChg>
      </pc:sldChg>
      <pc:sldChg chg="del">
        <pc:chgData name="Aniket Chhabra" userId="598e0514-bef3-4e71-b6aa-f2edd6441cff" providerId="ADAL" clId="{3D6878A5-AA8C-9B43-9150-4DFECD24A0E4}" dt="2023-04-12T09:03:05.170" v="262" actId="2696"/>
        <pc:sldMkLst>
          <pc:docMk/>
          <pc:sldMk cId="1361134728" sldId="258"/>
        </pc:sldMkLst>
      </pc:sldChg>
      <pc:sldChg chg="del">
        <pc:chgData name="Aniket Chhabra" userId="598e0514-bef3-4e71-b6aa-f2edd6441cff" providerId="ADAL" clId="{3D6878A5-AA8C-9B43-9150-4DFECD24A0E4}" dt="2023-04-12T09:03:05.259" v="263" actId="2696"/>
        <pc:sldMkLst>
          <pc:docMk/>
          <pc:sldMk cId="3489087446" sldId="259"/>
        </pc:sldMkLst>
      </pc:sldChg>
      <pc:sldChg chg="del">
        <pc:chgData name="Aniket Chhabra" userId="598e0514-bef3-4e71-b6aa-f2edd6441cff" providerId="ADAL" clId="{3D6878A5-AA8C-9B43-9150-4DFECD24A0E4}" dt="2023-04-12T09:03:05.321" v="264" actId="2696"/>
        <pc:sldMkLst>
          <pc:docMk/>
          <pc:sldMk cId="3331904073" sldId="260"/>
        </pc:sldMkLst>
      </pc:sldChg>
      <pc:sldChg chg="del">
        <pc:chgData name="Aniket Chhabra" userId="598e0514-bef3-4e71-b6aa-f2edd6441cff" providerId="ADAL" clId="{3D6878A5-AA8C-9B43-9150-4DFECD24A0E4}" dt="2023-04-12T09:03:05.485" v="265" actId="2696"/>
        <pc:sldMkLst>
          <pc:docMk/>
          <pc:sldMk cId="3531422545" sldId="261"/>
        </pc:sldMkLst>
      </pc:sldChg>
      <pc:sldChg chg="del">
        <pc:chgData name="Aniket Chhabra" userId="598e0514-bef3-4e71-b6aa-f2edd6441cff" providerId="ADAL" clId="{3D6878A5-AA8C-9B43-9150-4DFECD24A0E4}" dt="2023-04-12T09:03:05.494" v="266" actId="2696"/>
        <pc:sldMkLst>
          <pc:docMk/>
          <pc:sldMk cId="2019056872" sldId="263"/>
        </pc:sldMkLst>
      </pc:sldChg>
      <pc:sldChg chg="modSp mod ord">
        <pc:chgData name="Aniket Chhabra" userId="598e0514-bef3-4e71-b6aa-f2edd6441cff" providerId="ADAL" clId="{3D6878A5-AA8C-9B43-9150-4DFECD24A0E4}" dt="2023-04-12T09:50:58.948" v="895" actId="20577"/>
        <pc:sldMkLst>
          <pc:docMk/>
          <pc:sldMk cId="2490366172" sldId="264"/>
        </pc:sldMkLst>
        <pc:spChg chg="mod">
          <ac:chgData name="Aniket Chhabra" userId="598e0514-bef3-4e71-b6aa-f2edd6441cff" providerId="ADAL" clId="{3D6878A5-AA8C-9B43-9150-4DFECD24A0E4}" dt="2023-04-12T09:50:58.948" v="895" actId="20577"/>
          <ac:spMkLst>
            <pc:docMk/>
            <pc:sldMk cId="2490366172" sldId="264"/>
            <ac:spMk id="2" creationId="{08D23AA8-3CC3-6037-2181-74A2EC7AE2CE}"/>
          </ac:spMkLst>
        </pc:spChg>
      </pc:sldChg>
      <pc:sldChg chg="del">
        <pc:chgData name="Aniket Chhabra" userId="598e0514-bef3-4e71-b6aa-f2edd6441cff" providerId="ADAL" clId="{3D6878A5-AA8C-9B43-9150-4DFECD24A0E4}" dt="2023-04-12T09:51:02.654" v="900" actId="2696"/>
        <pc:sldMkLst>
          <pc:docMk/>
          <pc:sldMk cId="2970835548" sldId="265"/>
        </pc:sldMkLst>
      </pc:sldChg>
      <pc:sldChg chg="del">
        <pc:chgData name="Aniket Chhabra" userId="598e0514-bef3-4e71-b6aa-f2edd6441cff" providerId="ADAL" clId="{3D6878A5-AA8C-9B43-9150-4DFECD24A0E4}" dt="2023-04-12T09:51:02.646" v="898" actId="2696"/>
        <pc:sldMkLst>
          <pc:docMk/>
          <pc:sldMk cId="227544504" sldId="266"/>
        </pc:sldMkLst>
      </pc:sldChg>
      <pc:sldChg chg="del">
        <pc:chgData name="Aniket Chhabra" userId="598e0514-bef3-4e71-b6aa-f2edd6441cff" providerId="ADAL" clId="{3D6878A5-AA8C-9B43-9150-4DFECD24A0E4}" dt="2023-04-12T09:51:02.651" v="899" actId="2696"/>
        <pc:sldMkLst>
          <pc:docMk/>
          <pc:sldMk cId="3756228177" sldId="267"/>
        </pc:sldMkLst>
      </pc:sldChg>
      <pc:sldChg chg="del">
        <pc:chgData name="Aniket Chhabra" userId="598e0514-bef3-4e71-b6aa-f2edd6441cff" providerId="ADAL" clId="{3D6878A5-AA8C-9B43-9150-4DFECD24A0E4}" dt="2023-04-12T09:51:02.657" v="901" actId="2696"/>
        <pc:sldMkLst>
          <pc:docMk/>
          <pc:sldMk cId="2669355323" sldId="268"/>
        </pc:sldMkLst>
      </pc:sldChg>
      <pc:sldChg chg="modSp mod">
        <pc:chgData name="Aniket Chhabra" userId="598e0514-bef3-4e71-b6aa-f2edd6441cff" providerId="ADAL" clId="{3D6878A5-AA8C-9B43-9150-4DFECD24A0E4}" dt="2023-04-12T08:52:37.198" v="133" actId="113"/>
        <pc:sldMkLst>
          <pc:docMk/>
          <pc:sldMk cId="2234416907" sldId="270"/>
        </pc:sldMkLst>
        <pc:spChg chg="mod">
          <ac:chgData name="Aniket Chhabra" userId="598e0514-bef3-4e71-b6aa-f2edd6441cff" providerId="ADAL" clId="{3D6878A5-AA8C-9B43-9150-4DFECD24A0E4}" dt="2023-04-12T08:52:37.198" v="133" actId="113"/>
          <ac:spMkLst>
            <pc:docMk/>
            <pc:sldMk cId="2234416907" sldId="270"/>
            <ac:spMk id="3" creationId="{7325946A-CBB8-9A6F-76BF-3EF9EBF9AF40}"/>
          </ac:spMkLst>
        </pc:spChg>
      </pc:sldChg>
      <pc:sldChg chg="add ord">
        <pc:chgData name="Aniket Chhabra" userId="598e0514-bef3-4e71-b6aa-f2edd6441cff" providerId="ADAL" clId="{3D6878A5-AA8C-9B43-9150-4DFECD24A0E4}" dt="2023-04-12T08:50:56.384" v="37" actId="20578"/>
        <pc:sldMkLst>
          <pc:docMk/>
          <pc:sldMk cId="2096601828" sldId="271"/>
        </pc:sldMkLst>
      </pc:sldChg>
      <pc:sldChg chg="addSp delSp modSp add mod ord">
        <pc:chgData name="Aniket Chhabra" userId="598e0514-bef3-4e71-b6aa-f2edd6441cff" providerId="ADAL" clId="{3D6878A5-AA8C-9B43-9150-4DFECD24A0E4}" dt="2023-04-12T08:52:19.341" v="92" actId="20578"/>
        <pc:sldMkLst>
          <pc:docMk/>
          <pc:sldMk cId="1808168203" sldId="272"/>
        </pc:sldMkLst>
        <pc:spChg chg="add mod">
          <ac:chgData name="Aniket Chhabra" userId="598e0514-bef3-4e71-b6aa-f2edd6441cff" providerId="ADAL" clId="{3D6878A5-AA8C-9B43-9150-4DFECD24A0E4}" dt="2023-04-12T08:52:10.609" v="90" actId="1076"/>
          <ac:spMkLst>
            <pc:docMk/>
            <pc:sldMk cId="1808168203" sldId="272"/>
            <ac:spMk id="4" creationId="{9C2175A0-C303-8CB1-5238-E1D9A6EABB5A}"/>
          </ac:spMkLst>
        </pc:spChg>
        <pc:picChg chg="add mod">
          <ac:chgData name="Aniket Chhabra" userId="598e0514-bef3-4e71-b6aa-f2edd6441cff" providerId="ADAL" clId="{3D6878A5-AA8C-9B43-9150-4DFECD24A0E4}" dt="2023-04-12T08:52:08.363" v="89" actId="1076"/>
          <ac:picMkLst>
            <pc:docMk/>
            <pc:sldMk cId="1808168203" sldId="272"/>
            <ac:picMk id="2" creationId="{CD92A68C-2111-6866-1DBA-F2F7668F0F07}"/>
          </ac:picMkLst>
        </pc:picChg>
        <pc:picChg chg="del">
          <ac:chgData name="Aniket Chhabra" userId="598e0514-bef3-4e71-b6aa-f2edd6441cff" providerId="ADAL" clId="{3D6878A5-AA8C-9B43-9150-4DFECD24A0E4}" dt="2023-04-12T08:51:01.893" v="38" actId="478"/>
          <ac:picMkLst>
            <pc:docMk/>
            <pc:sldMk cId="1808168203" sldId="272"/>
            <ac:picMk id="3" creationId="{38462BBD-7F9B-7601-30CD-870698F68F27}"/>
          </ac:picMkLst>
        </pc:picChg>
      </pc:sldChg>
      <pc:sldChg chg="addSp delSp modSp add mod ord setBg">
        <pc:chgData name="Aniket Chhabra" userId="598e0514-bef3-4e71-b6aa-f2edd6441cff" providerId="ADAL" clId="{3D6878A5-AA8C-9B43-9150-4DFECD24A0E4}" dt="2023-04-12T08:50:54.022" v="36" actId="20578"/>
        <pc:sldMkLst>
          <pc:docMk/>
          <pc:sldMk cId="1233126373" sldId="273"/>
        </pc:sldMkLst>
        <pc:spChg chg="add del">
          <ac:chgData name="Aniket Chhabra" userId="598e0514-bef3-4e71-b6aa-f2edd6441cff" providerId="ADAL" clId="{3D6878A5-AA8C-9B43-9150-4DFECD24A0E4}" dt="2023-04-12T08:50:44.041" v="31" actId="26606"/>
          <ac:spMkLst>
            <pc:docMk/>
            <pc:sldMk cId="1233126373" sldId="273"/>
            <ac:spMk id="7" creationId="{A4AC5506-6312-4701-8D3C-40187889A947}"/>
          </ac:spMkLst>
        </pc:spChg>
        <pc:picChg chg="add mod">
          <ac:chgData name="Aniket Chhabra" userId="598e0514-bef3-4e71-b6aa-f2edd6441cff" providerId="ADAL" clId="{3D6878A5-AA8C-9B43-9150-4DFECD24A0E4}" dt="2023-04-12T08:50:50.362" v="35" actId="1076"/>
          <ac:picMkLst>
            <pc:docMk/>
            <pc:sldMk cId="1233126373" sldId="273"/>
            <ac:picMk id="2" creationId="{3551D96F-A707-E7F9-8823-72B1E0056948}"/>
          </ac:picMkLst>
        </pc:picChg>
        <pc:picChg chg="del">
          <ac:chgData name="Aniket Chhabra" userId="598e0514-bef3-4e71-b6aa-f2edd6441cff" providerId="ADAL" clId="{3D6878A5-AA8C-9B43-9150-4DFECD24A0E4}" dt="2023-04-12T08:50:38.666" v="27" actId="478"/>
          <ac:picMkLst>
            <pc:docMk/>
            <pc:sldMk cId="1233126373" sldId="273"/>
            <ac:picMk id="3" creationId="{38462BBD-7F9B-7601-30CD-870698F68F27}"/>
          </ac:picMkLst>
        </pc:picChg>
      </pc:sldChg>
      <pc:sldChg chg="addSp delSp modSp add mod ord">
        <pc:chgData name="Aniket Chhabra" userId="598e0514-bef3-4e71-b6aa-f2edd6441cff" providerId="ADAL" clId="{3D6878A5-AA8C-9B43-9150-4DFECD24A0E4}" dt="2023-04-12T08:54:50.650" v="246" actId="1076"/>
        <pc:sldMkLst>
          <pc:docMk/>
          <pc:sldMk cId="3773047920" sldId="274"/>
        </pc:sldMkLst>
        <pc:spChg chg="add mod">
          <ac:chgData name="Aniket Chhabra" userId="598e0514-bef3-4e71-b6aa-f2edd6441cff" providerId="ADAL" clId="{3D6878A5-AA8C-9B43-9150-4DFECD24A0E4}" dt="2023-04-12T08:54:50.650" v="246" actId="1076"/>
          <ac:spMkLst>
            <pc:docMk/>
            <pc:sldMk cId="3773047920" sldId="274"/>
            <ac:spMk id="4" creationId="{A007DF75-A8B0-DEBA-6963-F2C6169F79A7}"/>
          </ac:spMkLst>
        </pc:spChg>
        <pc:picChg chg="add mod">
          <ac:chgData name="Aniket Chhabra" userId="598e0514-bef3-4e71-b6aa-f2edd6441cff" providerId="ADAL" clId="{3D6878A5-AA8C-9B43-9150-4DFECD24A0E4}" dt="2023-04-12T08:54:14.833" v="182" actId="14100"/>
          <ac:picMkLst>
            <pc:docMk/>
            <pc:sldMk cId="3773047920" sldId="274"/>
            <ac:picMk id="2" creationId="{81762840-F339-9260-18A4-BF27C3FA134F}"/>
          </ac:picMkLst>
        </pc:picChg>
        <pc:picChg chg="del">
          <ac:chgData name="Aniket Chhabra" userId="598e0514-bef3-4e71-b6aa-f2edd6441cff" providerId="ADAL" clId="{3D6878A5-AA8C-9B43-9150-4DFECD24A0E4}" dt="2023-04-12T08:54:06.508" v="177" actId="478"/>
          <ac:picMkLst>
            <pc:docMk/>
            <pc:sldMk cId="3773047920" sldId="274"/>
            <ac:picMk id="3" creationId="{38462BBD-7F9B-7601-30CD-870698F68F27}"/>
          </ac:picMkLst>
        </pc:picChg>
      </pc:sldChg>
      <pc:sldChg chg="addSp delSp modSp add mod">
        <pc:chgData name="Aniket Chhabra" userId="598e0514-bef3-4e71-b6aa-f2edd6441cff" providerId="ADAL" clId="{3D6878A5-AA8C-9B43-9150-4DFECD24A0E4}" dt="2023-04-12T08:55:37.392" v="251" actId="1076"/>
        <pc:sldMkLst>
          <pc:docMk/>
          <pc:sldMk cId="375286768" sldId="275"/>
        </pc:sldMkLst>
        <pc:picChg chg="add mod">
          <ac:chgData name="Aniket Chhabra" userId="598e0514-bef3-4e71-b6aa-f2edd6441cff" providerId="ADAL" clId="{3D6878A5-AA8C-9B43-9150-4DFECD24A0E4}" dt="2023-04-12T08:55:37.392" v="251" actId="1076"/>
          <ac:picMkLst>
            <pc:docMk/>
            <pc:sldMk cId="375286768" sldId="275"/>
            <ac:picMk id="2" creationId="{98B3962E-9533-B29B-A59D-C592AA49C566}"/>
          </ac:picMkLst>
        </pc:picChg>
        <pc:picChg chg="del">
          <ac:chgData name="Aniket Chhabra" userId="598e0514-bef3-4e71-b6aa-f2edd6441cff" providerId="ADAL" clId="{3D6878A5-AA8C-9B43-9150-4DFECD24A0E4}" dt="2023-04-12T08:55:31.387" v="247" actId="478"/>
          <ac:picMkLst>
            <pc:docMk/>
            <pc:sldMk cId="375286768" sldId="275"/>
            <ac:picMk id="3" creationId="{38462BBD-7F9B-7601-30CD-870698F68F27}"/>
          </ac:picMkLst>
        </pc:picChg>
      </pc:sldChg>
      <pc:sldChg chg="addSp delSp modSp add mod">
        <pc:chgData name="Aniket Chhabra" userId="598e0514-bef3-4e71-b6aa-f2edd6441cff" providerId="ADAL" clId="{3D6878A5-AA8C-9B43-9150-4DFECD24A0E4}" dt="2023-04-12T09:02:55.397" v="261" actId="14100"/>
        <pc:sldMkLst>
          <pc:docMk/>
          <pc:sldMk cId="2567051429" sldId="276"/>
        </pc:sldMkLst>
        <pc:picChg chg="add del mod">
          <ac:chgData name="Aniket Chhabra" userId="598e0514-bef3-4e71-b6aa-f2edd6441cff" providerId="ADAL" clId="{3D6878A5-AA8C-9B43-9150-4DFECD24A0E4}" dt="2023-04-12T09:02:49.483" v="257" actId="478"/>
          <ac:picMkLst>
            <pc:docMk/>
            <pc:sldMk cId="2567051429" sldId="276"/>
            <ac:picMk id="2" creationId="{05B26A81-8CAC-B9DB-1B30-56637B19ADB1}"/>
          </ac:picMkLst>
        </pc:picChg>
        <pc:picChg chg="del">
          <ac:chgData name="Aniket Chhabra" userId="598e0514-bef3-4e71-b6aa-f2edd6441cff" providerId="ADAL" clId="{3D6878A5-AA8C-9B43-9150-4DFECD24A0E4}" dt="2023-04-12T08:55:40.408" v="252" actId="478"/>
          <ac:picMkLst>
            <pc:docMk/>
            <pc:sldMk cId="2567051429" sldId="276"/>
            <ac:picMk id="3" creationId="{38462BBD-7F9B-7601-30CD-870698F68F27}"/>
          </ac:picMkLst>
        </pc:picChg>
        <pc:picChg chg="add mod">
          <ac:chgData name="Aniket Chhabra" userId="598e0514-bef3-4e71-b6aa-f2edd6441cff" providerId="ADAL" clId="{3D6878A5-AA8C-9B43-9150-4DFECD24A0E4}" dt="2023-04-12T09:02:55.397" v="261" actId="14100"/>
          <ac:picMkLst>
            <pc:docMk/>
            <pc:sldMk cId="2567051429" sldId="276"/>
            <ac:picMk id="4" creationId="{A8627198-247F-2B20-783A-456FDBE8CDD4}"/>
          </ac:picMkLst>
        </pc:picChg>
      </pc:sldChg>
      <pc:sldChg chg="addSp delSp modSp add mod">
        <pc:chgData name="Aniket Chhabra" userId="598e0514-bef3-4e71-b6aa-f2edd6441cff" providerId="ADAL" clId="{3D6878A5-AA8C-9B43-9150-4DFECD24A0E4}" dt="2023-04-12T09:03:45.060" v="276" actId="14100"/>
        <pc:sldMkLst>
          <pc:docMk/>
          <pc:sldMk cId="925863059" sldId="277"/>
        </pc:sldMkLst>
        <pc:picChg chg="add mod">
          <ac:chgData name="Aniket Chhabra" userId="598e0514-bef3-4e71-b6aa-f2edd6441cff" providerId="ADAL" clId="{3D6878A5-AA8C-9B43-9150-4DFECD24A0E4}" dt="2023-04-12T09:03:45.060" v="276" actId="14100"/>
          <ac:picMkLst>
            <pc:docMk/>
            <pc:sldMk cId="925863059" sldId="277"/>
            <ac:picMk id="2" creationId="{8CB740B3-55D7-7DE6-994E-2C6861CA9623}"/>
          </ac:picMkLst>
        </pc:picChg>
        <pc:picChg chg="del">
          <ac:chgData name="Aniket Chhabra" userId="598e0514-bef3-4e71-b6aa-f2edd6441cff" providerId="ADAL" clId="{3D6878A5-AA8C-9B43-9150-4DFECD24A0E4}" dt="2023-04-12T09:03:11.398" v="273" actId="478"/>
          <ac:picMkLst>
            <pc:docMk/>
            <pc:sldMk cId="925863059" sldId="277"/>
            <ac:picMk id="4" creationId="{A8627198-247F-2B20-783A-456FDBE8CDD4}"/>
          </ac:picMkLst>
        </pc:picChg>
      </pc:sldChg>
      <pc:sldChg chg="addSp delSp modSp add mod">
        <pc:chgData name="Aniket Chhabra" userId="598e0514-bef3-4e71-b6aa-f2edd6441cff" providerId="ADAL" clId="{3D6878A5-AA8C-9B43-9150-4DFECD24A0E4}" dt="2023-04-12T09:05:29.865" v="280" actId="14100"/>
        <pc:sldMkLst>
          <pc:docMk/>
          <pc:sldMk cId="1707541272" sldId="278"/>
        </pc:sldMkLst>
        <pc:picChg chg="add mod">
          <ac:chgData name="Aniket Chhabra" userId="598e0514-bef3-4e71-b6aa-f2edd6441cff" providerId="ADAL" clId="{3D6878A5-AA8C-9B43-9150-4DFECD24A0E4}" dt="2023-04-12T09:05:29.865" v="280" actId="14100"/>
          <ac:picMkLst>
            <pc:docMk/>
            <pc:sldMk cId="1707541272" sldId="278"/>
            <ac:picMk id="2" creationId="{87BF4DF0-A517-DE8D-4B85-FAF35F4556E3}"/>
          </ac:picMkLst>
        </pc:picChg>
        <pc:picChg chg="del">
          <ac:chgData name="Aniket Chhabra" userId="598e0514-bef3-4e71-b6aa-f2edd6441cff" providerId="ADAL" clId="{3D6878A5-AA8C-9B43-9150-4DFECD24A0E4}" dt="2023-04-12T09:03:47.278" v="277" actId="478"/>
          <ac:picMkLst>
            <pc:docMk/>
            <pc:sldMk cId="1707541272" sldId="278"/>
            <ac:picMk id="4" creationId="{A8627198-247F-2B20-783A-456FDBE8CDD4}"/>
          </ac:picMkLst>
        </pc:picChg>
      </pc:sldChg>
      <pc:sldChg chg="addSp delSp modSp add mod">
        <pc:chgData name="Aniket Chhabra" userId="598e0514-bef3-4e71-b6aa-f2edd6441cff" providerId="ADAL" clId="{3D6878A5-AA8C-9B43-9150-4DFECD24A0E4}" dt="2023-04-12T09:13:25.608" v="294" actId="14100"/>
        <pc:sldMkLst>
          <pc:docMk/>
          <pc:sldMk cId="2565705639" sldId="279"/>
        </pc:sldMkLst>
        <pc:picChg chg="add mod">
          <ac:chgData name="Aniket Chhabra" userId="598e0514-bef3-4e71-b6aa-f2edd6441cff" providerId="ADAL" clId="{3D6878A5-AA8C-9B43-9150-4DFECD24A0E4}" dt="2023-04-12T09:13:25.608" v="294" actId="14100"/>
          <ac:picMkLst>
            <pc:docMk/>
            <pc:sldMk cId="2565705639" sldId="279"/>
            <ac:picMk id="2" creationId="{2D5120C5-AE5B-B9EB-7D1C-1B74F62A0A14}"/>
          </ac:picMkLst>
        </pc:picChg>
        <pc:picChg chg="del">
          <ac:chgData name="Aniket Chhabra" userId="598e0514-bef3-4e71-b6aa-f2edd6441cff" providerId="ADAL" clId="{3D6878A5-AA8C-9B43-9150-4DFECD24A0E4}" dt="2023-04-12T09:05:31.385" v="281" actId="478"/>
          <ac:picMkLst>
            <pc:docMk/>
            <pc:sldMk cId="2565705639" sldId="279"/>
            <ac:picMk id="4" creationId="{A8627198-247F-2B20-783A-456FDBE8CDD4}"/>
          </ac:picMkLst>
        </pc:picChg>
      </pc:sldChg>
      <pc:sldChg chg="addSp delSp modSp add mod ord">
        <pc:chgData name="Aniket Chhabra" userId="598e0514-bef3-4e71-b6aa-f2edd6441cff" providerId="ADAL" clId="{3D6878A5-AA8C-9B43-9150-4DFECD24A0E4}" dt="2023-04-12T09:58:48.387" v="1026" actId="20578"/>
        <pc:sldMkLst>
          <pc:docMk/>
          <pc:sldMk cId="1687343447" sldId="280"/>
        </pc:sldMkLst>
        <pc:spChg chg="add mod">
          <ac:chgData name="Aniket Chhabra" userId="598e0514-bef3-4e71-b6aa-f2edd6441cff" providerId="ADAL" clId="{3D6878A5-AA8C-9B43-9150-4DFECD24A0E4}" dt="2023-04-12T09:15:54.078" v="473" actId="1076"/>
          <ac:spMkLst>
            <pc:docMk/>
            <pc:sldMk cId="1687343447" sldId="280"/>
            <ac:spMk id="8" creationId="{FB825A03-0B84-76F0-F20F-EBDE451D8A3D}"/>
          </ac:spMkLst>
        </pc:spChg>
        <pc:spChg chg="add mod">
          <ac:chgData name="Aniket Chhabra" userId="598e0514-bef3-4e71-b6aa-f2edd6441cff" providerId="ADAL" clId="{3D6878A5-AA8C-9B43-9150-4DFECD24A0E4}" dt="2023-04-12T09:17:01.324" v="506" actId="1076"/>
          <ac:spMkLst>
            <pc:docMk/>
            <pc:sldMk cId="1687343447" sldId="280"/>
            <ac:spMk id="10" creationId="{90142C72-7ECA-EFFA-9D1D-258AF7B749A3}"/>
          </ac:spMkLst>
        </pc:spChg>
        <pc:spChg chg="add mod">
          <ac:chgData name="Aniket Chhabra" userId="598e0514-bef3-4e71-b6aa-f2edd6441cff" providerId="ADAL" clId="{3D6878A5-AA8C-9B43-9150-4DFECD24A0E4}" dt="2023-04-12T09:17:36.842" v="534" actId="20577"/>
          <ac:spMkLst>
            <pc:docMk/>
            <pc:sldMk cId="1687343447" sldId="280"/>
            <ac:spMk id="11" creationId="{28EE8579-0DAF-DBB9-CB8F-6602FEF6C0F8}"/>
          </ac:spMkLst>
        </pc:spChg>
        <pc:picChg chg="add mod">
          <ac:chgData name="Aniket Chhabra" userId="598e0514-bef3-4e71-b6aa-f2edd6441cff" providerId="ADAL" clId="{3D6878A5-AA8C-9B43-9150-4DFECD24A0E4}" dt="2023-04-12T09:14:26.147" v="309" actId="14100"/>
          <ac:picMkLst>
            <pc:docMk/>
            <pc:sldMk cId="1687343447" sldId="280"/>
            <ac:picMk id="2" creationId="{77E8D260-A2B9-CE0A-B1BE-4E55B67E5A01}"/>
          </ac:picMkLst>
        </pc:picChg>
        <pc:picChg chg="add mod">
          <ac:chgData name="Aniket Chhabra" userId="598e0514-bef3-4e71-b6aa-f2edd6441cff" providerId="ADAL" clId="{3D6878A5-AA8C-9B43-9150-4DFECD24A0E4}" dt="2023-04-12T09:15:56.877" v="474" actId="1076"/>
          <ac:picMkLst>
            <pc:docMk/>
            <pc:sldMk cId="1687343447" sldId="280"/>
            <ac:picMk id="3" creationId="{25622F7B-82E4-4AD5-A872-0B7137528755}"/>
          </ac:picMkLst>
        </pc:picChg>
        <pc:picChg chg="del">
          <ac:chgData name="Aniket Chhabra" userId="598e0514-bef3-4e71-b6aa-f2edd6441cff" providerId="ADAL" clId="{3D6878A5-AA8C-9B43-9150-4DFECD24A0E4}" dt="2023-04-12T09:13:29.083" v="295" actId="478"/>
          <ac:picMkLst>
            <pc:docMk/>
            <pc:sldMk cId="1687343447" sldId="280"/>
            <ac:picMk id="4" creationId="{A8627198-247F-2B20-783A-456FDBE8CDD4}"/>
          </ac:picMkLst>
        </pc:picChg>
        <pc:picChg chg="add mod">
          <ac:chgData name="Aniket Chhabra" userId="598e0514-bef3-4e71-b6aa-f2edd6441cff" providerId="ADAL" clId="{3D6878A5-AA8C-9B43-9150-4DFECD24A0E4}" dt="2023-04-12T09:16:30.781" v="476" actId="1076"/>
          <ac:picMkLst>
            <pc:docMk/>
            <pc:sldMk cId="1687343447" sldId="280"/>
            <ac:picMk id="9" creationId="{7D383A36-46D3-31E7-DC8D-52F1A048B7A1}"/>
          </ac:picMkLst>
        </pc:picChg>
        <pc:cxnChg chg="add mod">
          <ac:chgData name="Aniket Chhabra" userId="598e0514-bef3-4e71-b6aa-f2edd6441cff" providerId="ADAL" clId="{3D6878A5-AA8C-9B43-9150-4DFECD24A0E4}" dt="2023-04-12T09:14:46.674" v="317" actId="13822"/>
          <ac:cxnSpMkLst>
            <pc:docMk/>
            <pc:sldMk cId="1687343447" sldId="280"/>
            <ac:cxnSpMk id="6" creationId="{C34D2654-F736-B5A3-5F09-484298D53B5E}"/>
          </ac:cxnSpMkLst>
        </pc:cxnChg>
      </pc:sldChg>
      <pc:sldChg chg="addSp delSp modSp add mod">
        <pc:chgData name="Aniket Chhabra" userId="598e0514-bef3-4e71-b6aa-f2edd6441cff" providerId="ADAL" clId="{3D6878A5-AA8C-9B43-9150-4DFECD24A0E4}" dt="2023-04-12T09:18:04.163" v="538" actId="14100"/>
        <pc:sldMkLst>
          <pc:docMk/>
          <pc:sldMk cId="4100451214" sldId="281"/>
        </pc:sldMkLst>
        <pc:picChg chg="add mod">
          <ac:chgData name="Aniket Chhabra" userId="598e0514-bef3-4e71-b6aa-f2edd6441cff" providerId="ADAL" clId="{3D6878A5-AA8C-9B43-9150-4DFECD24A0E4}" dt="2023-04-12T09:18:04.163" v="538" actId="14100"/>
          <ac:picMkLst>
            <pc:docMk/>
            <pc:sldMk cId="4100451214" sldId="281"/>
            <ac:picMk id="2" creationId="{422E620F-D21F-DE80-4C2D-B0B36DD12F10}"/>
          </ac:picMkLst>
        </pc:picChg>
        <pc:picChg chg="del">
          <ac:chgData name="Aniket Chhabra" userId="598e0514-bef3-4e71-b6aa-f2edd6441cff" providerId="ADAL" clId="{3D6878A5-AA8C-9B43-9150-4DFECD24A0E4}" dt="2023-04-12T09:18:00.933" v="535" actId="478"/>
          <ac:picMkLst>
            <pc:docMk/>
            <pc:sldMk cId="4100451214" sldId="281"/>
            <ac:picMk id="4" creationId="{A8627198-247F-2B20-783A-456FDBE8CDD4}"/>
          </ac:picMkLst>
        </pc:picChg>
      </pc:sldChg>
      <pc:sldChg chg="addSp delSp modSp add mod">
        <pc:chgData name="Aniket Chhabra" userId="598e0514-bef3-4e71-b6aa-f2edd6441cff" providerId="ADAL" clId="{3D6878A5-AA8C-9B43-9150-4DFECD24A0E4}" dt="2023-04-12T09:21:01.294" v="581" actId="1076"/>
        <pc:sldMkLst>
          <pc:docMk/>
          <pc:sldMk cId="1680291670" sldId="282"/>
        </pc:sldMkLst>
        <pc:spChg chg="add mod">
          <ac:chgData name="Aniket Chhabra" userId="598e0514-bef3-4e71-b6aa-f2edd6441cff" providerId="ADAL" clId="{3D6878A5-AA8C-9B43-9150-4DFECD24A0E4}" dt="2023-04-12T09:21:01.294" v="581" actId="1076"/>
          <ac:spMkLst>
            <pc:docMk/>
            <pc:sldMk cId="1680291670" sldId="282"/>
            <ac:spMk id="5" creationId="{3D123BBE-50F0-2066-A751-9B71BAB9F5DA}"/>
          </ac:spMkLst>
        </pc:spChg>
        <pc:picChg chg="add del mod">
          <ac:chgData name="Aniket Chhabra" userId="598e0514-bef3-4e71-b6aa-f2edd6441cff" providerId="ADAL" clId="{3D6878A5-AA8C-9B43-9150-4DFECD24A0E4}" dt="2023-04-12T09:18:13.301" v="541"/>
          <ac:picMkLst>
            <pc:docMk/>
            <pc:sldMk cId="1680291670" sldId="282"/>
            <ac:picMk id="2" creationId="{D75524AD-E08C-964F-52AC-1512B8FE7D26}"/>
          </ac:picMkLst>
        </pc:picChg>
        <pc:picChg chg="add mod">
          <ac:chgData name="Aniket Chhabra" userId="598e0514-bef3-4e71-b6aa-f2edd6441cff" providerId="ADAL" clId="{3D6878A5-AA8C-9B43-9150-4DFECD24A0E4}" dt="2023-04-12T09:20:56.288" v="578" actId="1076"/>
          <ac:picMkLst>
            <pc:docMk/>
            <pc:sldMk cId="1680291670" sldId="282"/>
            <ac:picMk id="3" creationId="{6B061DD6-9574-595C-BFA4-3EA5C5F7A902}"/>
          </ac:picMkLst>
        </pc:picChg>
        <pc:picChg chg="del">
          <ac:chgData name="Aniket Chhabra" userId="598e0514-bef3-4e71-b6aa-f2edd6441cff" providerId="ADAL" clId="{3D6878A5-AA8C-9B43-9150-4DFECD24A0E4}" dt="2023-04-12T09:18:06.519" v="539" actId="478"/>
          <ac:picMkLst>
            <pc:docMk/>
            <pc:sldMk cId="1680291670" sldId="282"/>
            <ac:picMk id="4" creationId="{A8627198-247F-2B20-783A-456FDBE8CDD4}"/>
          </ac:picMkLst>
        </pc:picChg>
        <pc:picChg chg="add mod">
          <ac:chgData name="Aniket Chhabra" userId="598e0514-bef3-4e71-b6aa-f2edd6441cff" providerId="ADAL" clId="{3D6878A5-AA8C-9B43-9150-4DFECD24A0E4}" dt="2023-04-12T09:20:54.209" v="577" actId="14100"/>
          <ac:picMkLst>
            <pc:docMk/>
            <pc:sldMk cId="1680291670" sldId="282"/>
            <ac:picMk id="1026" creationId="{74728710-06B4-0606-FECC-123177C4C8D7}"/>
          </ac:picMkLst>
        </pc:picChg>
      </pc:sldChg>
      <pc:sldChg chg="addSp modSp add mod">
        <pc:chgData name="Aniket Chhabra" userId="598e0514-bef3-4e71-b6aa-f2edd6441cff" providerId="ADAL" clId="{3D6878A5-AA8C-9B43-9150-4DFECD24A0E4}" dt="2023-04-12T09:22:57.520" v="585" actId="1076"/>
        <pc:sldMkLst>
          <pc:docMk/>
          <pc:sldMk cId="3370653363" sldId="283"/>
        </pc:sldMkLst>
        <pc:picChg chg="add mod">
          <ac:chgData name="Aniket Chhabra" userId="598e0514-bef3-4e71-b6aa-f2edd6441cff" providerId="ADAL" clId="{3D6878A5-AA8C-9B43-9150-4DFECD24A0E4}" dt="2023-04-12T09:22:57.520" v="585" actId="1076"/>
          <ac:picMkLst>
            <pc:docMk/>
            <pc:sldMk cId="3370653363" sldId="283"/>
            <ac:picMk id="2" creationId="{49F379E5-20F4-1250-C96D-329C843D5C05}"/>
          </ac:picMkLst>
        </pc:picChg>
      </pc:sldChg>
      <pc:sldChg chg="addSp modSp add mod">
        <pc:chgData name="Aniket Chhabra" userId="598e0514-bef3-4e71-b6aa-f2edd6441cff" providerId="ADAL" clId="{3D6878A5-AA8C-9B43-9150-4DFECD24A0E4}" dt="2023-04-12T09:42:44.290" v="886" actId="1076"/>
        <pc:sldMkLst>
          <pc:docMk/>
          <pc:sldMk cId="1114176293" sldId="284"/>
        </pc:sldMkLst>
        <pc:spChg chg="add mod">
          <ac:chgData name="Aniket Chhabra" userId="598e0514-bef3-4e71-b6aa-f2edd6441cff" providerId="ADAL" clId="{3D6878A5-AA8C-9B43-9150-4DFECD24A0E4}" dt="2023-04-12T09:40:52.240" v="878" actId="1076"/>
          <ac:spMkLst>
            <pc:docMk/>
            <pc:sldMk cId="1114176293" sldId="284"/>
            <ac:spMk id="3" creationId="{B1110916-F704-0BA0-1E61-879AFA93A786}"/>
          </ac:spMkLst>
        </pc:spChg>
        <pc:spChg chg="add mod">
          <ac:chgData name="Aniket Chhabra" userId="598e0514-bef3-4e71-b6aa-f2edd6441cff" providerId="ADAL" clId="{3D6878A5-AA8C-9B43-9150-4DFECD24A0E4}" dt="2023-04-12T09:28:19.766" v="784" actId="115"/>
          <ac:spMkLst>
            <pc:docMk/>
            <pc:sldMk cId="1114176293" sldId="284"/>
            <ac:spMk id="5" creationId="{AD537D0B-0CB8-6954-CA98-4E73AD300E4C}"/>
          </ac:spMkLst>
        </pc:spChg>
        <pc:spChg chg="add mod">
          <ac:chgData name="Aniket Chhabra" userId="598e0514-bef3-4e71-b6aa-f2edd6441cff" providerId="ADAL" clId="{3D6878A5-AA8C-9B43-9150-4DFECD24A0E4}" dt="2023-04-12T09:28:39.349" v="790" actId="1076"/>
          <ac:spMkLst>
            <pc:docMk/>
            <pc:sldMk cId="1114176293" sldId="284"/>
            <ac:spMk id="6" creationId="{7001EF85-81A4-BEA0-6373-31DE5F7D228D}"/>
          </ac:spMkLst>
        </pc:spChg>
        <pc:spChg chg="add mod">
          <ac:chgData name="Aniket Chhabra" userId="598e0514-bef3-4e71-b6aa-f2edd6441cff" providerId="ADAL" clId="{3D6878A5-AA8C-9B43-9150-4DFECD24A0E4}" dt="2023-04-12T09:35:52.697" v="794" actId="1076"/>
          <ac:spMkLst>
            <pc:docMk/>
            <pc:sldMk cId="1114176293" sldId="284"/>
            <ac:spMk id="7" creationId="{03BD36FC-496B-E4D9-E717-30EA2D81DF27}"/>
          </ac:spMkLst>
        </pc:spChg>
        <pc:spChg chg="add mod">
          <ac:chgData name="Aniket Chhabra" userId="598e0514-bef3-4e71-b6aa-f2edd6441cff" providerId="ADAL" clId="{3D6878A5-AA8C-9B43-9150-4DFECD24A0E4}" dt="2023-04-12T09:36:43.081" v="865" actId="313"/>
          <ac:spMkLst>
            <pc:docMk/>
            <pc:sldMk cId="1114176293" sldId="284"/>
            <ac:spMk id="9" creationId="{932C199E-4D04-F1F8-C90B-C36E35E5E09E}"/>
          </ac:spMkLst>
        </pc:spChg>
        <pc:spChg chg="add mod">
          <ac:chgData name="Aniket Chhabra" userId="598e0514-bef3-4e71-b6aa-f2edd6441cff" providerId="ADAL" clId="{3D6878A5-AA8C-9B43-9150-4DFECD24A0E4}" dt="2023-04-12T09:42:44.290" v="886" actId="1076"/>
          <ac:spMkLst>
            <pc:docMk/>
            <pc:sldMk cId="1114176293" sldId="284"/>
            <ac:spMk id="12" creationId="{63A6A038-EA49-4A44-1D16-2E2B3331E508}"/>
          </ac:spMkLst>
        </pc:spChg>
        <pc:picChg chg="add mod">
          <ac:chgData name="Aniket Chhabra" userId="598e0514-bef3-4e71-b6aa-f2edd6441cff" providerId="ADAL" clId="{3D6878A5-AA8C-9B43-9150-4DFECD24A0E4}" dt="2023-04-12T09:25:42.602" v="722" actId="1076"/>
          <ac:picMkLst>
            <pc:docMk/>
            <pc:sldMk cId="1114176293" sldId="284"/>
            <ac:picMk id="2" creationId="{B3C83063-26D4-CABF-A859-C9B497591DB8}"/>
          </ac:picMkLst>
        </pc:picChg>
        <pc:picChg chg="add mod">
          <ac:chgData name="Aniket Chhabra" userId="598e0514-bef3-4e71-b6aa-f2edd6441cff" providerId="ADAL" clId="{3D6878A5-AA8C-9B43-9150-4DFECD24A0E4}" dt="2023-04-12T09:28:23.575" v="785" actId="1076"/>
          <ac:picMkLst>
            <pc:docMk/>
            <pc:sldMk cId="1114176293" sldId="284"/>
            <ac:picMk id="4" creationId="{D037ABBF-D5A8-F4CF-40D3-7A048CEC1342}"/>
          </ac:picMkLst>
        </pc:picChg>
        <pc:picChg chg="add mod">
          <ac:chgData name="Aniket Chhabra" userId="598e0514-bef3-4e71-b6aa-f2edd6441cff" providerId="ADAL" clId="{3D6878A5-AA8C-9B43-9150-4DFECD24A0E4}" dt="2023-04-12T09:36:20.806" v="798" actId="14100"/>
          <ac:picMkLst>
            <pc:docMk/>
            <pc:sldMk cId="1114176293" sldId="284"/>
            <ac:picMk id="8" creationId="{9D58DC4C-0461-7A33-23BB-C0ABA3917598}"/>
          </ac:picMkLst>
        </pc:picChg>
        <pc:picChg chg="add mod">
          <ac:chgData name="Aniket Chhabra" userId="598e0514-bef3-4e71-b6aa-f2edd6441cff" providerId="ADAL" clId="{3D6878A5-AA8C-9B43-9150-4DFECD24A0E4}" dt="2023-04-12T09:38:40.957" v="871" actId="1076"/>
          <ac:picMkLst>
            <pc:docMk/>
            <pc:sldMk cId="1114176293" sldId="284"/>
            <ac:picMk id="10" creationId="{473E69FB-377D-61C3-0572-4EAB4E3D75F0}"/>
          </ac:picMkLst>
        </pc:picChg>
        <pc:picChg chg="add mod">
          <ac:chgData name="Aniket Chhabra" userId="598e0514-bef3-4e71-b6aa-f2edd6441cff" providerId="ADAL" clId="{3D6878A5-AA8C-9B43-9150-4DFECD24A0E4}" dt="2023-04-12T09:42:37.736" v="882" actId="1076"/>
          <ac:picMkLst>
            <pc:docMk/>
            <pc:sldMk cId="1114176293" sldId="284"/>
            <ac:picMk id="11" creationId="{A41CB0FC-ED55-7659-1150-806DCEEE4A2F}"/>
          </ac:picMkLst>
        </pc:picChg>
      </pc:sldChg>
      <pc:sldChg chg="addSp delSp modSp add mod setBg">
        <pc:chgData name="Aniket Chhabra" userId="598e0514-bef3-4e71-b6aa-f2edd6441cff" providerId="ADAL" clId="{3D6878A5-AA8C-9B43-9150-4DFECD24A0E4}" dt="2023-04-12T09:40:44.473" v="877" actId="26606"/>
        <pc:sldMkLst>
          <pc:docMk/>
          <pc:sldMk cId="4191920359" sldId="285"/>
        </pc:sldMkLst>
        <pc:spChg chg="add del">
          <ac:chgData name="Aniket Chhabra" userId="598e0514-bef3-4e71-b6aa-f2edd6441cff" providerId="ADAL" clId="{3D6878A5-AA8C-9B43-9150-4DFECD24A0E4}" dt="2023-04-12T09:40:44.473" v="877" actId="26606"/>
          <ac:spMkLst>
            <pc:docMk/>
            <pc:sldMk cId="4191920359" sldId="285"/>
            <ac:spMk id="7" creationId="{A4AC5506-6312-4701-8D3C-40187889A947}"/>
          </ac:spMkLst>
        </pc:spChg>
        <pc:picChg chg="add mod">
          <ac:chgData name="Aniket Chhabra" userId="598e0514-bef3-4e71-b6aa-f2edd6441cff" providerId="ADAL" clId="{3D6878A5-AA8C-9B43-9150-4DFECD24A0E4}" dt="2023-04-12T09:40:44.473" v="877" actId="26606"/>
          <ac:picMkLst>
            <pc:docMk/>
            <pc:sldMk cId="4191920359" sldId="285"/>
            <ac:picMk id="2" creationId="{73F0B32D-F4FB-BDD6-DC22-06F5FD5303D8}"/>
          </ac:picMkLst>
        </pc:picChg>
      </pc:sldChg>
      <pc:sldChg chg="add del">
        <pc:chgData name="Aniket Chhabra" userId="598e0514-bef3-4e71-b6aa-f2edd6441cff" providerId="ADAL" clId="{3D6878A5-AA8C-9B43-9150-4DFECD24A0E4}" dt="2023-04-12T09:51:02.637" v="896" actId="2696"/>
        <pc:sldMkLst>
          <pc:docMk/>
          <pc:sldMk cId="1879245794" sldId="286"/>
        </pc:sldMkLst>
      </pc:sldChg>
      <pc:sldChg chg="addSp delSp modSp add mod">
        <pc:chgData name="Aniket Chhabra" userId="598e0514-bef3-4e71-b6aa-f2edd6441cff" providerId="ADAL" clId="{3D6878A5-AA8C-9B43-9150-4DFECD24A0E4}" dt="2023-04-12T09:54:14.372" v="1024" actId="1076"/>
        <pc:sldMkLst>
          <pc:docMk/>
          <pc:sldMk cId="4051527926" sldId="286"/>
        </pc:sldMkLst>
        <pc:spChg chg="add mod">
          <ac:chgData name="Aniket Chhabra" userId="598e0514-bef3-4e71-b6aa-f2edd6441cff" providerId="ADAL" clId="{3D6878A5-AA8C-9B43-9150-4DFECD24A0E4}" dt="2023-04-12T09:52:36.606" v="990" actId="1076"/>
          <ac:spMkLst>
            <pc:docMk/>
            <pc:sldMk cId="4051527926" sldId="286"/>
            <ac:spMk id="3" creationId="{57693322-3493-9584-E5EC-B9B9930C05B9}"/>
          </ac:spMkLst>
        </pc:spChg>
        <pc:spChg chg="mod">
          <ac:chgData name="Aniket Chhabra" userId="598e0514-bef3-4e71-b6aa-f2edd6441cff" providerId="ADAL" clId="{3D6878A5-AA8C-9B43-9150-4DFECD24A0E4}" dt="2023-04-12T09:52:27.009" v="987" actId="1076"/>
          <ac:spMkLst>
            <pc:docMk/>
            <pc:sldMk cId="4051527926" sldId="286"/>
            <ac:spMk id="4" creationId="{9C2175A0-C303-8CB1-5238-E1D9A6EABB5A}"/>
          </ac:spMkLst>
        </pc:spChg>
        <pc:spChg chg="add mod">
          <ac:chgData name="Aniket Chhabra" userId="598e0514-bef3-4e71-b6aa-f2edd6441cff" providerId="ADAL" clId="{3D6878A5-AA8C-9B43-9150-4DFECD24A0E4}" dt="2023-04-12T09:52:44.168" v="993" actId="1076"/>
          <ac:spMkLst>
            <pc:docMk/>
            <pc:sldMk cId="4051527926" sldId="286"/>
            <ac:spMk id="6" creationId="{1DCFBE8D-78E2-A150-906A-91F01A8DB7FC}"/>
          </ac:spMkLst>
        </pc:spChg>
        <pc:spChg chg="add mod">
          <ac:chgData name="Aniket Chhabra" userId="598e0514-bef3-4e71-b6aa-f2edd6441cff" providerId="ADAL" clId="{3D6878A5-AA8C-9B43-9150-4DFECD24A0E4}" dt="2023-04-12T09:52:53.800" v="1001" actId="1076"/>
          <ac:spMkLst>
            <pc:docMk/>
            <pc:sldMk cId="4051527926" sldId="286"/>
            <ac:spMk id="7" creationId="{171E446A-9EE1-E5F4-C94A-ED826B57BFCD}"/>
          </ac:spMkLst>
        </pc:spChg>
        <pc:spChg chg="add mod">
          <ac:chgData name="Aniket Chhabra" userId="598e0514-bef3-4e71-b6aa-f2edd6441cff" providerId="ADAL" clId="{3D6878A5-AA8C-9B43-9150-4DFECD24A0E4}" dt="2023-04-12T09:54:14.372" v="1024" actId="1076"/>
          <ac:spMkLst>
            <pc:docMk/>
            <pc:sldMk cId="4051527926" sldId="286"/>
            <ac:spMk id="9" creationId="{2A520872-15E9-0E5E-CB73-5563AD47F9BF}"/>
          </ac:spMkLst>
        </pc:spChg>
        <pc:spChg chg="add mod">
          <ac:chgData name="Aniket Chhabra" userId="598e0514-bef3-4e71-b6aa-f2edd6441cff" providerId="ADAL" clId="{3D6878A5-AA8C-9B43-9150-4DFECD24A0E4}" dt="2023-04-12T09:54:14.372" v="1024" actId="1076"/>
          <ac:spMkLst>
            <pc:docMk/>
            <pc:sldMk cId="4051527926" sldId="286"/>
            <ac:spMk id="10" creationId="{4849ABDE-29F3-B0F4-82F1-6B8089DC09E4}"/>
          </ac:spMkLst>
        </pc:spChg>
        <pc:picChg chg="del">
          <ac:chgData name="Aniket Chhabra" userId="598e0514-bef3-4e71-b6aa-f2edd6441cff" providerId="ADAL" clId="{3D6878A5-AA8C-9B43-9150-4DFECD24A0E4}" dt="2023-04-12T09:51:38.302" v="944" actId="478"/>
          <ac:picMkLst>
            <pc:docMk/>
            <pc:sldMk cId="4051527926" sldId="286"/>
            <ac:picMk id="2" creationId="{CD92A68C-2111-6866-1DBA-F2F7668F0F07}"/>
          </ac:picMkLst>
        </pc:picChg>
        <pc:picChg chg="add mod">
          <ac:chgData name="Aniket Chhabra" userId="598e0514-bef3-4e71-b6aa-f2edd6441cff" providerId="ADAL" clId="{3D6878A5-AA8C-9B43-9150-4DFECD24A0E4}" dt="2023-04-12T09:53:40.316" v="1005" actId="1076"/>
          <ac:picMkLst>
            <pc:docMk/>
            <pc:sldMk cId="4051527926" sldId="286"/>
            <ac:picMk id="3074" creationId="{9C3FE1B1-9AE8-6E75-13DF-107F6A19DFC0}"/>
          </ac:picMkLst>
        </pc:picChg>
      </pc:sldChg>
      <pc:sldChg chg="add del">
        <pc:chgData name="Aniket Chhabra" userId="598e0514-bef3-4e71-b6aa-f2edd6441cff" providerId="ADAL" clId="{3D6878A5-AA8C-9B43-9150-4DFECD24A0E4}" dt="2023-04-12T09:51:02.641" v="897" actId="2696"/>
        <pc:sldMkLst>
          <pc:docMk/>
          <pc:sldMk cId="1385343020" sldId="287"/>
        </pc:sldMkLst>
      </pc:sldChg>
    </pc:docChg>
  </pc:docChgLst>
  <pc:docChgLst>
    <pc:chgData name="Aniket Chhabra" userId="598e0514-bef3-4e71-b6aa-f2edd6441cff" providerId="ADAL" clId="{02FD71B4-17B7-AB4A-8CD4-1051C9DB3D08}"/>
    <pc:docChg chg="modSld">
      <pc:chgData name="Aniket Chhabra" userId="598e0514-bef3-4e71-b6aa-f2edd6441cff" providerId="ADAL" clId="{02FD71B4-17B7-AB4A-8CD4-1051C9DB3D08}" dt="2023-02-22T10:38:31.862" v="1" actId="208"/>
      <pc:docMkLst>
        <pc:docMk/>
      </pc:docMkLst>
      <pc:sldChg chg="modSp mod">
        <pc:chgData name="Aniket Chhabra" userId="598e0514-bef3-4e71-b6aa-f2edd6441cff" providerId="ADAL" clId="{02FD71B4-17B7-AB4A-8CD4-1051C9DB3D08}" dt="2023-02-22T10:38:31.862" v="1" actId="208"/>
        <pc:sldMkLst>
          <pc:docMk/>
          <pc:sldMk cId="1361134728" sldId="258"/>
        </pc:sldMkLst>
        <pc:spChg chg="mod">
          <ac:chgData name="Aniket Chhabra" userId="598e0514-bef3-4e71-b6aa-f2edd6441cff" providerId="ADAL" clId="{02FD71B4-17B7-AB4A-8CD4-1051C9DB3D08}" dt="2023-02-22T10:38:31.862" v="1" actId="208"/>
          <ac:spMkLst>
            <pc:docMk/>
            <pc:sldMk cId="1361134728" sldId="258"/>
            <ac:spMk id="28" creationId="{E4D668E7-741A-FC18-E6D3-D6299218F7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1481D-6F29-BE42-A8EA-5750C2A4E8BB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6C588-AE6F-9A42-BC2A-6AEEE34FE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19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6AE0-9473-9C8E-ED44-FFEF4A14D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D58C8-74F1-0AE5-6B2A-571A057A7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429B1-DBBB-6E27-6C07-99C69958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183E0-4319-16CE-B743-972DA9AFB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26CF9-A4CA-3BD4-87FC-B4F3AF19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2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E3F5-C875-103B-D3CD-A5D5C302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6C43E-FE47-A2DD-D92E-860BE9881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9DD0-CE68-16C9-20EA-08EB1F390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7636-70D4-0CBE-1039-B535729D6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BC6D7-B7A7-FD5D-DB3F-01FE04D0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2959C-B1BE-4B5A-5340-200AE3AC78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9FD3E-EB39-0EC2-B833-D403CC825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FC87-4E1C-B6DF-4366-AE12E1E0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F52FA-C88C-52B8-FF41-4D45BABA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D051A-D3A0-BA20-DA1D-4AE76066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0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0FFD-13EB-B74E-9074-7BAF00C5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267F-08AE-BAAF-AADD-73BD23EE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FACDB-3EB4-6308-854E-2B2A7D3B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5054B-AFA7-587A-3276-00A77069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78988-04D8-F0BC-F96A-50DDBE66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2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F12C-D484-6F14-66C3-86A5F8BBF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C79D6-F4FA-71E9-F2C1-7C3365AA3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BD6AE-D75F-AD57-C202-2B9567875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48865-6D8D-3FC0-E661-03718234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B6B9-5AF8-D817-99AD-9939261B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BFE4-9A81-8BCC-9778-B2CF4090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B9F9-CD74-E1C1-3AEC-7FCE8BFB5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100A3-C467-EBFA-DA45-106DB632E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9FB0C-C626-0E7F-D194-D98924C4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7C2389-1774-DDD3-98C4-EC371324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D1C23-8E25-D19A-72D5-8E5F1834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16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08BE-56BD-0D1B-9C8A-FE986036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7E435-C2D0-20B1-DA68-E0C2F2AFC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1E26E-4D88-9C45-C345-F93F9BD72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523B8-0955-241E-356B-2CA5CB287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5D135-4FBF-2F9C-F89B-741859023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DAE79A-7E20-E7F4-C57C-CF3E658B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2F9DA-C1D5-DD41-DB77-62A388DF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08AF51-565F-3A9F-7351-14963987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6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B99B-483F-5ED1-F46F-400D821D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E400A-755C-C5B0-E079-05648F54D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7473E-C117-F57B-2AB8-02327377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C81EA-8EE0-A34E-00E6-6AAF905B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38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61BD0-098B-0D0B-6546-7D0BAC23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769B5-FA1E-3D93-7184-740B7C17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80EAB-03B3-D9F8-ADCE-9720FD5C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4D6FD-E893-3BB2-4E7C-DF08E6D90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B8A50-8EB3-BAF2-66F7-6E0962A04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B0598-A50D-321D-9CFF-A0D079972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2FFDB-6F76-91F1-8979-AC7C9CFB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62AA8-9880-F20C-A0D9-E3BA2834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B384E-3763-A653-9A0B-DA6F30D4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3B93-CCC4-CAF7-8C15-DAB85707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4CCA60-B5FB-C2D2-DECE-8425E8A5A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3C841-14C3-B5A7-8CED-A4A205AD1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10F42-6B09-6A30-B297-9AA72FAFE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0C24C-8CCC-D099-43A0-9EF0DC24B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EE9AA-5F98-E59A-9B62-7FCB64CF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A27A8F-F456-349F-9741-38796DD1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0E300-C81C-0B8A-A02E-F6E41E861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7DBAF-3232-C8CE-F28A-B35164A01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FE70E-4FB9-3343-98E1-2F785D21CCB0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9CB6D-92CD-9F5D-A89A-4E84C3A6C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F8590-2824-36D9-BE28-687987C6C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40D45-E455-C645-BDD5-2CCB1421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6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1699-0112-A7EE-E7FF-030447192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 Modeling – Text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B3771-5A1B-4C26-29ED-54A44C084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Aniket Chhabra</a:t>
            </a:r>
          </a:p>
        </p:txBody>
      </p:sp>
    </p:spTree>
    <p:extLst>
      <p:ext uri="{BB962C8B-B14F-4D97-AF65-F5344CB8AC3E}">
        <p14:creationId xmlns:p14="http://schemas.microsoft.com/office/powerpoint/2010/main" val="2150410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27198-247F-2B20-783A-456FDBE8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683942"/>
            <a:ext cx="11215744" cy="60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5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740B3-55D7-7DE6-994E-2C6861CA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78" y="249200"/>
            <a:ext cx="10871500" cy="62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BF4DF0-A517-DE8D-4B85-FAF35F45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9" y="546675"/>
            <a:ext cx="11031487" cy="503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4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8D260-A2B9-CE0A-B1BE-4E55B67E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34" y="548642"/>
            <a:ext cx="5302653" cy="2624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22F7B-82E4-4AD5-A872-0B7137528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335" y="430305"/>
            <a:ext cx="5892446" cy="366297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4D2654-F736-B5A3-5F09-484298D53B5E}"/>
              </a:ext>
            </a:extLst>
          </p:cNvPr>
          <p:cNvCxnSpPr>
            <a:cxnSpLocks/>
          </p:cNvCxnSpPr>
          <p:nvPr/>
        </p:nvCxnSpPr>
        <p:spPr>
          <a:xfrm>
            <a:off x="5712311" y="467959"/>
            <a:ext cx="0" cy="574458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B825A03-0B84-76F0-F20F-EBDE451D8A3D}"/>
              </a:ext>
            </a:extLst>
          </p:cNvPr>
          <p:cNvSpPr txBox="1"/>
          <p:nvPr/>
        </p:nvSpPr>
        <p:spPr>
          <a:xfrm>
            <a:off x="119234" y="4093284"/>
            <a:ext cx="5593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we will have max 3-4 colors/topics in the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Having too many topics/colors create noise in the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83A36-46D3-31E7-DC8D-52F1A048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335" y="4264810"/>
            <a:ext cx="5905500" cy="116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142C72-7ECA-EFFA-9D1D-258AF7B749A3}"/>
              </a:ext>
            </a:extLst>
          </p:cNvPr>
          <p:cNvSpPr txBox="1"/>
          <p:nvPr/>
        </p:nvSpPr>
        <p:spPr>
          <a:xfrm>
            <a:off x="7806214" y="4264810"/>
            <a:ext cx="209774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Property 2: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E8579-0DAF-DBB9-CB8F-6602FEF6C0F8}"/>
              </a:ext>
            </a:extLst>
          </p:cNvPr>
          <p:cNvSpPr txBox="1"/>
          <p:nvPr/>
        </p:nvSpPr>
        <p:spPr>
          <a:xfrm>
            <a:off x="1653064" y="6087231"/>
            <a:ext cx="849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What is the Goal here?</a:t>
            </a:r>
          </a:p>
        </p:txBody>
      </p:sp>
    </p:spTree>
    <p:extLst>
      <p:ext uri="{BB962C8B-B14F-4D97-AF65-F5344CB8AC3E}">
        <p14:creationId xmlns:p14="http://schemas.microsoft.com/office/powerpoint/2010/main" val="168734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120C5-AE5B-B9EB-7D1C-1B74F62A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4" y="167035"/>
            <a:ext cx="11509258" cy="51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5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E620F-D21F-DE80-4C2D-B0B36DD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9" y="452963"/>
            <a:ext cx="10871499" cy="549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61DD6-9574-595C-BFA4-3EA5C5F7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1" y="112020"/>
            <a:ext cx="5936969" cy="318440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D123BBE-50F0-2066-A751-9B71BAB9F5DA}"/>
              </a:ext>
            </a:extLst>
          </p:cNvPr>
          <p:cNvSpPr/>
          <p:nvPr/>
        </p:nvSpPr>
        <p:spPr>
          <a:xfrm rot="2582831">
            <a:off x="6136691" y="2561739"/>
            <a:ext cx="925158" cy="4840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bbs sampling ">
            <a:extLst>
              <a:ext uri="{FF2B5EF4-FFF2-40B4-BE49-F238E27FC236}">
                <a16:creationId xmlns:a16="http://schemas.microsoft.com/office/drawing/2014/main" id="{74728710-06B4-0606-FECC-123177C4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650" y="3561572"/>
            <a:ext cx="6134867" cy="285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29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379E5-20F4-1250-C96D-329C843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1" y="344453"/>
            <a:ext cx="11906229" cy="56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53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C83063-26D4-CABF-A859-C9B49759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50" y="219957"/>
            <a:ext cx="5374341" cy="2053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110916-F704-0BA0-1E61-879AFA93A786}"/>
              </a:ext>
            </a:extLst>
          </p:cNvPr>
          <p:cNvSpPr txBox="1"/>
          <p:nvPr/>
        </p:nvSpPr>
        <p:spPr>
          <a:xfrm>
            <a:off x="241150" y="2425187"/>
            <a:ext cx="5854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Let’s only look at document 1 – What color we should assign to the word ‘ball’ in document 1?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7ABBF-D5A8-F4CF-40D3-7A048CEC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0" y="3848038"/>
            <a:ext cx="5815509" cy="2441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37D0B-0CB8-6954-CA98-4E73AD300E4C}"/>
              </a:ext>
            </a:extLst>
          </p:cNvPr>
          <p:cNvSpPr txBox="1"/>
          <p:nvPr/>
        </p:nvSpPr>
        <p:spPr>
          <a:xfrm>
            <a:off x="347138" y="6453377"/>
            <a:ext cx="585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Either blue or Red but no green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001EF85-81A4-BEA0-6373-31DE5F7D228D}"/>
              </a:ext>
            </a:extLst>
          </p:cNvPr>
          <p:cNvSpPr/>
          <p:nvPr/>
        </p:nvSpPr>
        <p:spPr>
          <a:xfrm rot="5400000">
            <a:off x="2982175" y="3228159"/>
            <a:ext cx="584775" cy="3513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3BD36FC-496B-E4D9-E717-30EA2D81DF27}"/>
              </a:ext>
            </a:extLst>
          </p:cNvPr>
          <p:cNvSpPr/>
          <p:nvPr/>
        </p:nvSpPr>
        <p:spPr>
          <a:xfrm>
            <a:off x="6428236" y="5068577"/>
            <a:ext cx="584775" cy="3513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8DC4C-0461-7A33-23BB-C0ABA391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122" y="3848038"/>
            <a:ext cx="4700728" cy="247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C199E-4D04-F1F8-C90B-C36E35E5E09E}"/>
              </a:ext>
            </a:extLst>
          </p:cNvPr>
          <p:cNvSpPr txBox="1"/>
          <p:nvPr/>
        </p:nvSpPr>
        <p:spPr>
          <a:xfrm>
            <a:off x="6428236" y="6453377"/>
            <a:ext cx="585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Looking at only ball word across docs tell us about ‘Red’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3E69FB-377D-61C3-0572-4EAB4E3D7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800" y="6250414"/>
            <a:ext cx="4523062" cy="227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1CB0FC-ED55-7659-1150-806DCEEE4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236" y="521539"/>
            <a:ext cx="5591703" cy="212531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3A6A038-EA49-4A44-1D16-2E2B3331E508}"/>
              </a:ext>
            </a:extLst>
          </p:cNvPr>
          <p:cNvSpPr/>
          <p:nvPr/>
        </p:nvSpPr>
        <p:spPr>
          <a:xfrm rot="16200000">
            <a:off x="9238971" y="2960915"/>
            <a:ext cx="584775" cy="35139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7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F0B32D-F4FB-BDD6-DC22-06F5FD53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9" y="518487"/>
            <a:ext cx="11124569" cy="61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20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23AA8-3CC3-6037-2181-74A2EC7A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5946A-CBB8-9A6F-76BF-3EF9EBF9AF40}"/>
              </a:ext>
            </a:extLst>
          </p:cNvPr>
          <p:cNvSpPr txBox="1"/>
          <p:nvPr/>
        </p:nvSpPr>
        <p:spPr>
          <a:xfrm>
            <a:off x="6418953" y="1789760"/>
            <a:ext cx="4177669" cy="8470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+mj-lt"/>
              </a:rPr>
              <a:t>Topic Modeling</a:t>
            </a:r>
          </a:p>
        </p:txBody>
      </p:sp>
    </p:spTree>
    <p:extLst>
      <p:ext uri="{BB962C8B-B14F-4D97-AF65-F5344CB8AC3E}">
        <p14:creationId xmlns:p14="http://schemas.microsoft.com/office/powerpoint/2010/main" val="2234416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3AA8-3CC3-6037-2181-74A2EC7A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913" y="3097609"/>
            <a:ext cx="7385324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9036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3AA8-3CC3-6037-2181-74A2EC7A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913" y="3097609"/>
            <a:ext cx="7385324" cy="6627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3821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2175A0-C303-8CB1-5238-E1D9A6EABB5A}"/>
              </a:ext>
            </a:extLst>
          </p:cNvPr>
          <p:cNvSpPr txBox="1"/>
          <p:nvPr/>
        </p:nvSpPr>
        <p:spPr>
          <a:xfrm>
            <a:off x="135624" y="86807"/>
            <a:ext cx="849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Background and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93322-3493-9584-E5EC-B9B9930C05B9}"/>
              </a:ext>
            </a:extLst>
          </p:cNvPr>
          <p:cNvSpPr txBox="1"/>
          <p:nvPr/>
        </p:nvSpPr>
        <p:spPr>
          <a:xfrm>
            <a:off x="135624" y="2516864"/>
            <a:ext cx="95242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To extract hidden topical patterns that are present across the collection of documents.</a:t>
            </a:r>
            <a:endParaRPr lang="en-US" sz="180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285750" indent="-285750" rtl="0" font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Annotation of all the documents according to these topics.</a:t>
            </a:r>
            <a:endParaRPr lang="en-US" sz="180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285750" indent="-285750" rtl="0" fontAlgn="ctr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With the help of annotations, we can organize, search and summarize texts.</a:t>
            </a:r>
            <a:endParaRPr lang="en-US" sz="180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FBE8D-78E2-A150-906A-91F01A8DB7FC}"/>
              </a:ext>
            </a:extLst>
          </p:cNvPr>
          <p:cNvSpPr txBox="1"/>
          <p:nvPr/>
        </p:nvSpPr>
        <p:spPr>
          <a:xfrm>
            <a:off x="135624" y="1222150"/>
            <a:ext cx="11658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Topic modelling tries to figure out which topics are present in the documents of the corpus and how strong the presence of those topics in documents are.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E446A-9EE1-E5F4-C94A-ED826B57BFCD}"/>
              </a:ext>
            </a:extLst>
          </p:cNvPr>
          <p:cNvSpPr txBox="1"/>
          <p:nvPr/>
        </p:nvSpPr>
        <p:spPr>
          <a:xfrm>
            <a:off x="135624" y="2136615"/>
            <a:ext cx="204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</a:t>
            </a:r>
          </a:p>
        </p:txBody>
      </p:sp>
      <p:pic>
        <p:nvPicPr>
          <p:cNvPr id="3074" name="Picture 2" descr="illilhw—-,— &#10;of wds a topk &#10;Topic model &#10;Distrib.Rim of the &#10;Document-I &#10;Image Source: Google Images &#10;Document-m ">
            <a:extLst>
              <a:ext uri="{FF2B5EF4-FFF2-40B4-BE49-F238E27FC236}">
                <a16:creationId xmlns:a16="http://schemas.microsoft.com/office/drawing/2014/main" id="{9C3FE1B1-9AE8-6E75-13DF-107F6A19D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778" y="4100821"/>
            <a:ext cx="4869821" cy="230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520872-15E9-0E5E-CB73-5563AD47F9BF}"/>
              </a:ext>
            </a:extLst>
          </p:cNvPr>
          <p:cNvSpPr txBox="1"/>
          <p:nvPr/>
        </p:nvSpPr>
        <p:spPr>
          <a:xfrm>
            <a:off x="135624" y="5213772"/>
            <a:ext cx="6106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Each document consists of more than one topics, and</a:t>
            </a:r>
            <a:endParaRPr lang="en-US" sz="140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pPr marL="285750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Each topic consists of a collection of words.</a:t>
            </a:r>
            <a:endParaRPr lang="en-US" sz="140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9ABDE-29F3-B0F4-82F1-6B8089DC09E4}"/>
              </a:ext>
            </a:extLst>
          </p:cNvPr>
          <p:cNvSpPr txBox="1"/>
          <p:nvPr/>
        </p:nvSpPr>
        <p:spPr>
          <a:xfrm>
            <a:off x="276529" y="4884248"/>
            <a:ext cx="204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405152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92A68C-2111-6866-1DBA-F2F7668F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7" y="332445"/>
            <a:ext cx="11433613" cy="4429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2175A0-C303-8CB1-5238-E1D9A6EABB5A}"/>
              </a:ext>
            </a:extLst>
          </p:cNvPr>
          <p:cNvSpPr txBox="1"/>
          <p:nvPr/>
        </p:nvSpPr>
        <p:spPr>
          <a:xfrm>
            <a:off x="1846729" y="4948518"/>
            <a:ext cx="849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Do we know the topics beforehand?</a:t>
            </a:r>
          </a:p>
        </p:txBody>
      </p:sp>
    </p:spTree>
    <p:extLst>
      <p:ext uri="{BB962C8B-B14F-4D97-AF65-F5344CB8AC3E}">
        <p14:creationId xmlns:p14="http://schemas.microsoft.com/office/powerpoint/2010/main" val="180816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0E56880-1CA6-2074-64D2-F480E29A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214" y="406558"/>
            <a:ext cx="10408921" cy="52428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021382-5408-2721-1967-B818208DE0E8}"/>
              </a:ext>
            </a:extLst>
          </p:cNvPr>
          <p:cNvSpPr txBox="1"/>
          <p:nvPr/>
        </p:nvSpPr>
        <p:spPr>
          <a:xfrm>
            <a:off x="1846729" y="5649414"/>
            <a:ext cx="8498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Can a machine do the same?</a:t>
            </a:r>
          </a:p>
        </p:txBody>
      </p:sp>
    </p:spTree>
    <p:extLst>
      <p:ext uri="{BB962C8B-B14F-4D97-AF65-F5344CB8AC3E}">
        <p14:creationId xmlns:p14="http://schemas.microsoft.com/office/powerpoint/2010/main" val="191549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762840-F339-9260-18A4-BF27C3FA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0" y="433038"/>
            <a:ext cx="10946803" cy="6075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7DF75-A8B0-DEBA-6963-F2C6169F79A7}"/>
              </a:ext>
            </a:extLst>
          </p:cNvPr>
          <p:cNvSpPr txBox="1"/>
          <p:nvPr/>
        </p:nvSpPr>
        <p:spPr>
          <a:xfrm>
            <a:off x="0" y="3276461"/>
            <a:ext cx="5608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Topics assigned to the corner they belong to</a:t>
            </a:r>
          </a:p>
        </p:txBody>
      </p:sp>
    </p:spTree>
    <p:extLst>
      <p:ext uri="{BB962C8B-B14F-4D97-AF65-F5344CB8AC3E}">
        <p14:creationId xmlns:p14="http://schemas.microsoft.com/office/powerpoint/2010/main" val="377304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462BBD-7F9B-7601-30CD-870698F6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2" y="854242"/>
            <a:ext cx="11552804" cy="52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0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51D96F-A707-E7F9-8823-72B1E005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8" y="378686"/>
            <a:ext cx="10928686" cy="610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6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B3962E-9533-B29B-A59D-C592AA49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78" y="435230"/>
            <a:ext cx="11308451" cy="567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202</Words>
  <Application>Microsoft Macintosh PowerPoint</Application>
  <PresentationFormat>Widescreen</PresentationFormat>
  <Paragraphs>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Office Theme</vt:lpstr>
      <vt:lpstr>Topic Modeling – Text Clustering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(Science) Landscape for Professionals with Non-Technical Backgrounds</dc:title>
  <dc:creator>Aniket Chhabra</dc:creator>
  <cp:lastModifiedBy>Aniket Chhabra</cp:lastModifiedBy>
  <cp:revision>1</cp:revision>
  <dcterms:created xsi:type="dcterms:W3CDTF">2023-02-21T02:41:13Z</dcterms:created>
  <dcterms:modified xsi:type="dcterms:W3CDTF">2023-04-12T09:58:58Z</dcterms:modified>
</cp:coreProperties>
</file>